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sldIdLst>
    <p:sldId id="256"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392FA20-9E60-49AB-8E7B-90162FCAF936}" v="944" dt="2022-03-27T16:30:48.736"/>
    <p1510:client id="{FAC141ED-F675-4B8F-8108-5CBC346483EB}" v="419" dt="2022-03-27T16:14:25.92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jah Cook" userId="S::ecook46@uwo.ca::a6fae4d5-cb30-4062-a29d-6e8d6276700f" providerId="AD" clId="Web-{214101F3-4866-435F-95D4-38F4D838D457}"/>
    <pc:docChg chg="modSld">
      <pc:chgData name="Elijah Cook" userId="S::ecook46@uwo.ca::a6fae4d5-cb30-4062-a29d-6e8d6276700f" providerId="AD" clId="Web-{214101F3-4866-435F-95D4-38F4D838D457}" dt="2022-03-24T14:12:33.689" v="198"/>
      <pc:docMkLst>
        <pc:docMk/>
      </pc:docMkLst>
      <pc:sldChg chg="addSp delSp modSp modNotes">
        <pc:chgData name="Elijah Cook" userId="S::ecook46@uwo.ca::a6fae4d5-cb30-4062-a29d-6e8d6276700f" providerId="AD" clId="Web-{214101F3-4866-435F-95D4-38F4D838D457}" dt="2022-03-24T14:12:33.689" v="198"/>
        <pc:sldMkLst>
          <pc:docMk/>
          <pc:sldMk cId="109857222" sldId="256"/>
        </pc:sldMkLst>
        <pc:spChg chg="del">
          <ac:chgData name="Elijah Cook" userId="S::ecook46@uwo.ca::a6fae4d5-cb30-4062-a29d-6e8d6276700f" providerId="AD" clId="Web-{214101F3-4866-435F-95D4-38F4D838D457}" dt="2022-03-24T13:23:58.053" v="0"/>
          <ac:spMkLst>
            <pc:docMk/>
            <pc:sldMk cId="109857222" sldId="256"/>
            <ac:spMk id="2" creationId="{00000000-0000-0000-0000-000000000000}"/>
          </ac:spMkLst>
        </pc:spChg>
        <pc:spChg chg="del">
          <ac:chgData name="Elijah Cook" userId="S::ecook46@uwo.ca::a6fae4d5-cb30-4062-a29d-6e8d6276700f" providerId="AD" clId="Web-{214101F3-4866-435F-95D4-38F4D838D457}" dt="2022-03-24T13:24:03.663" v="1"/>
          <ac:spMkLst>
            <pc:docMk/>
            <pc:sldMk cId="109857222" sldId="256"/>
            <ac:spMk id="3" creationId="{00000000-0000-0000-0000-000000000000}"/>
          </ac:spMkLst>
        </pc:spChg>
        <pc:spChg chg="add">
          <ac:chgData name="Elijah Cook" userId="S::ecook46@uwo.ca::a6fae4d5-cb30-4062-a29d-6e8d6276700f" providerId="AD" clId="Web-{214101F3-4866-435F-95D4-38F4D838D457}" dt="2022-03-24T13:24:04.819" v="2"/>
          <ac:spMkLst>
            <pc:docMk/>
            <pc:sldMk cId="109857222" sldId="256"/>
            <ac:spMk id="7" creationId="{D8FE5162-044E-4775-1D3C-E3358A11C3BA}"/>
          </ac:spMkLst>
        </pc:spChg>
        <pc:spChg chg="add">
          <ac:chgData name="Elijah Cook" userId="S::ecook46@uwo.ca::a6fae4d5-cb30-4062-a29d-6e8d6276700f" providerId="AD" clId="Web-{214101F3-4866-435F-95D4-38F4D838D457}" dt="2022-03-24T13:24:04.819" v="2"/>
          <ac:spMkLst>
            <pc:docMk/>
            <pc:sldMk cId="109857222" sldId="256"/>
            <ac:spMk id="8" creationId="{019F0E57-1CCB-9F98-306F-66D5121C1BFB}"/>
          </ac:spMkLst>
        </pc:spChg>
        <pc:spChg chg="add del">
          <ac:chgData name="Elijah Cook" userId="S::ecook46@uwo.ca::a6fae4d5-cb30-4062-a29d-6e8d6276700f" providerId="AD" clId="Web-{214101F3-4866-435F-95D4-38F4D838D457}" dt="2022-03-24T13:24:10.866" v="4"/>
          <ac:spMkLst>
            <pc:docMk/>
            <pc:sldMk cId="109857222" sldId="256"/>
            <ac:spMk id="12" creationId="{D8FE5162-044E-4775-1D3C-E3358A11C3BA}"/>
          </ac:spMkLst>
        </pc:spChg>
        <pc:spChg chg="add del">
          <ac:chgData name="Elijah Cook" userId="S::ecook46@uwo.ca::a6fae4d5-cb30-4062-a29d-6e8d6276700f" providerId="AD" clId="Web-{214101F3-4866-435F-95D4-38F4D838D457}" dt="2022-03-24T13:24:10.866" v="4"/>
          <ac:spMkLst>
            <pc:docMk/>
            <pc:sldMk cId="109857222" sldId="256"/>
            <ac:spMk id="13" creationId="{019F0E57-1CCB-9F98-306F-66D5121C1BFB}"/>
          </ac:spMkLst>
        </pc:spChg>
        <pc:spChg chg="add mod">
          <ac:chgData name="Elijah Cook" userId="S::ecook46@uwo.ca::a6fae4d5-cb30-4062-a29d-6e8d6276700f" providerId="AD" clId="Web-{214101F3-4866-435F-95D4-38F4D838D457}" dt="2022-03-24T13:53:32.507" v="30" actId="20577"/>
          <ac:spMkLst>
            <pc:docMk/>
            <pc:sldMk cId="109857222" sldId="256"/>
            <ac:spMk id="14" creationId="{0A48396E-9884-4532-1573-D6BD5E691AAD}"/>
          </ac:spMkLst>
        </pc:spChg>
        <pc:picChg chg="add mod">
          <ac:chgData name="Elijah Cook" userId="S::ecook46@uwo.ca::a6fae4d5-cb30-4062-a29d-6e8d6276700f" providerId="AD" clId="Web-{214101F3-4866-435F-95D4-38F4D838D457}" dt="2022-03-24T14:07:04.514" v="32" actId="1076"/>
          <ac:picMkLst>
            <pc:docMk/>
            <pc:sldMk cId="109857222" sldId="256"/>
            <ac:picMk id="4" creationId="{A1AE32D1-33A6-DE33-4F51-118E5CC96AD5}"/>
          </ac:picMkLst>
        </pc:picChg>
        <pc:picChg chg="add">
          <ac:chgData name="Elijah Cook" userId="S::ecook46@uwo.ca::a6fae4d5-cb30-4062-a29d-6e8d6276700f" providerId="AD" clId="Web-{214101F3-4866-435F-95D4-38F4D838D457}" dt="2022-03-24T13:24:04.819" v="2"/>
          <ac:picMkLst>
            <pc:docMk/>
            <pc:sldMk cId="109857222" sldId="256"/>
            <ac:picMk id="5" creationId="{F75CE0F7-2409-4075-A15E-137FD0F6D88F}"/>
          </ac:picMkLst>
        </pc:picChg>
        <pc:picChg chg="add">
          <ac:chgData name="Elijah Cook" userId="S::ecook46@uwo.ca::a6fae4d5-cb30-4062-a29d-6e8d6276700f" providerId="AD" clId="Web-{214101F3-4866-435F-95D4-38F4D838D457}" dt="2022-03-24T13:24:04.819" v="2"/>
          <ac:picMkLst>
            <pc:docMk/>
            <pc:sldMk cId="109857222" sldId="256"/>
            <ac:picMk id="6" creationId="{14E5E806-9B05-BFE2-A235-62ABF4A373B5}"/>
          </ac:picMkLst>
        </pc:picChg>
        <pc:picChg chg="add del">
          <ac:chgData name="Elijah Cook" userId="S::ecook46@uwo.ca::a6fae4d5-cb30-4062-a29d-6e8d6276700f" providerId="AD" clId="Web-{214101F3-4866-435F-95D4-38F4D838D457}" dt="2022-03-24T13:24:10.866" v="4"/>
          <ac:picMkLst>
            <pc:docMk/>
            <pc:sldMk cId="109857222" sldId="256"/>
            <ac:picMk id="9" creationId="{A1AE32D1-33A6-DE33-4F51-118E5CC96AD5}"/>
          </ac:picMkLst>
        </pc:picChg>
        <pc:picChg chg="add del">
          <ac:chgData name="Elijah Cook" userId="S::ecook46@uwo.ca::a6fae4d5-cb30-4062-a29d-6e8d6276700f" providerId="AD" clId="Web-{214101F3-4866-435F-95D4-38F4D838D457}" dt="2022-03-24T13:24:10.866" v="4"/>
          <ac:picMkLst>
            <pc:docMk/>
            <pc:sldMk cId="109857222" sldId="256"/>
            <ac:picMk id="10" creationId="{F75CE0F7-2409-4075-A15E-137FD0F6D88F}"/>
          </ac:picMkLst>
        </pc:picChg>
        <pc:picChg chg="add del">
          <ac:chgData name="Elijah Cook" userId="S::ecook46@uwo.ca::a6fae4d5-cb30-4062-a29d-6e8d6276700f" providerId="AD" clId="Web-{214101F3-4866-435F-95D4-38F4D838D457}" dt="2022-03-24T13:24:10.866" v="4"/>
          <ac:picMkLst>
            <pc:docMk/>
            <pc:sldMk cId="109857222" sldId="256"/>
            <ac:picMk id="11" creationId="{14E5E806-9B05-BFE2-A235-62ABF4A373B5}"/>
          </ac:picMkLst>
        </pc:picChg>
      </pc:sldChg>
    </pc:docChg>
  </pc:docChgLst>
  <pc:docChgLst>
    <pc:chgData name="Russell Robertson" userId="e2a1a8c5-f782-4d0b-b02c-e0970fc99339" providerId="ADAL" clId="{FAC141ED-F675-4B8F-8108-5CBC346483EB}"/>
    <pc:docChg chg="custSel modSld">
      <pc:chgData name="Russell Robertson" userId="e2a1a8c5-f782-4d0b-b02c-e0970fc99339" providerId="ADAL" clId="{FAC141ED-F675-4B8F-8108-5CBC346483EB}" dt="2022-03-27T16:14:25.928" v="414" actId="20577"/>
      <pc:docMkLst>
        <pc:docMk/>
      </pc:docMkLst>
      <pc:sldChg chg="modNotesTx">
        <pc:chgData name="Russell Robertson" userId="e2a1a8c5-f782-4d0b-b02c-e0970fc99339" providerId="ADAL" clId="{FAC141ED-F675-4B8F-8108-5CBC346483EB}" dt="2022-03-27T16:14:25.928" v="414" actId="20577"/>
        <pc:sldMkLst>
          <pc:docMk/>
          <pc:sldMk cId="109857222" sldId="256"/>
        </pc:sldMkLst>
      </pc:sldChg>
    </pc:docChg>
  </pc:docChgLst>
  <pc:docChgLst>
    <pc:chgData name="Elijah Cook" userId="S::ecook46@uwo.ca::a6fae4d5-cb30-4062-a29d-6e8d6276700f" providerId="AD" clId="Web-{8222DC1B-17E7-3B11-26AA-7938238E9542}"/>
    <pc:docChg chg="modSld">
      <pc:chgData name="Elijah Cook" userId="S::ecook46@uwo.ca::a6fae4d5-cb30-4062-a29d-6e8d6276700f" providerId="AD" clId="Web-{8222DC1B-17E7-3B11-26AA-7938238E9542}" dt="2022-03-27T16:01:28.730" v="73"/>
      <pc:docMkLst>
        <pc:docMk/>
      </pc:docMkLst>
      <pc:sldChg chg="modNotes">
        <pc:chgData name="Elijah Cook" userId="S::ecook46@uwo.ca::a6fae4d5-cb30-4062-a29d-6e8d6276700f" providerId="AD" clId="Web-{8222DC1B-17E7-3B11-26AA-7938238E9542}" dt="2022-03-27T16:01:28.730" v="73"/>
        <pc:sldMkLst>
          <pc:docMk/>
          <pc:sldMk cId="109857222" sldId="256"/>
        </pc:sldMkLst>
      </pc:sldChg>
    </pc:docChg>
  </pc:docChgLst>
  <pc:docChgLst>
    <pc:chgData name="Samuel Reed" userId="S::sreed24@uwo.ca::731866cd-9a49-4f85-b0fb-04c2d0f5bb52" providerId="AD" clId="Web-{3ADBDC70-BEC4-475C-9948-113A8968B487}"/>
    <pc:docChg chg="modSld">
      <pc:chgData name="Samuel Reed" userId="S::sreed24@uwo.ca::731866cd-9a49-4f85-b0fb-04c2d0f5bb52" providerId="AD" clId="Web-{3ADBDC70-BEC4-475C-9948-113A8968B487}" dt="2022-03-27T17:02:03.409" v="29"/>
      <pc:docMkLst>
        <pc:docMk/>
      </pc:docMkLst>
      <pc:sldChg chg="modNotes">
        <pc:chgData name="Samuel Reed" userId="S::sreed24@uwo.ca::731866cd-9a49-4f85-b0fb-04c2d0f5bb52" providerId="AD" clId="Web-{3ADBDC70-BEC4-475C-9948-113A8968B487}" dt="2022-03-27T17:02:03.409" v="29"/>
        <pc:sldMkLst>
          <pc:docMk/>
          <pc:sldMk cId="109857222" sldId="256"/>
        </pc:sldMkLst>
      </pc:sldChg>
    </pc:docChg>
  </pc:docChgLst>
  <pc:docChgLst>
    <pc:chgData name="Samuel Reed" userId="S::sreed24@uwo.ca::731866cd-9a49-4f85-b0fb-04c2d0f5bb52" providerId="AD" clId="Web-{9649B905-9C1A-4671-83DD-EF1155B496AA}"/>
    <pc:docChg chg="modSld">
      <pc:chgData name="Samuel Reed" userId="S::sreed24@uwo.ca::731866cd-9a49-4f85-b0fb-04c2d0f5bb52" providerId="AD" clId="Web-{9649B905-9C1A-4671-83DD-EF1155B496AA}" dt="2022-03-27T15:40:05.441" v="226"/>
      <pc:docMkLst>
        <pc:docMk/>
      </pc:docMkLst>
      <pc:sldChg chg="modNotes">
        <pc:chgData name="Samuel Reed" userId="S::sreed24@uwo.ca::731866cd-9a49-4f85-b0fb-04c2d0f5bb52" providerId="AD" clId="Web-{9649B905-9C1A-4671-83DD-EF1155B496AA}" dt="2022-03-27T15:40:05.441" v="226"/>
        <pc:sldMkLst>
          <pc:docMk/>
          <pc:sldMk cId="109857222" sldId="256"/>
        </pc:sldMkLst>
      </pc:sldChg>
    </pc:docChg>
  </pc:docChgLst>
  <pc:docChgLst>
    <pc:chgData name="Melissa Fruci" userId="0329aab6-bace-4468-a91d-a0269caa1552" providerId="ADAL" clId="{A392FA20-9E60-49AB-8E7B-90162FCAF936}"/>
    <pc:docChg chg="undo custSel modSld">
      <pc:chgData name="Melissa Fruci" userId="0329aab6-bace-4468-a91d-a0269caa1552" providerId="ADAL" clId="{A392FA20-9E60-49AB-8E7B-90162FCAF936}" dt="2022-03-27T16:30:48.736" v="934" actId="20577"/>
      <pc:docMkLst>
        <pc:docMk/>
      </pc:docMkLst>
      <pc:sldChg chg="modSp mod modNotesTx">
        <pc:chgData name="Melissa Fruci" userId="0329aab6-bace-4468-a91d-a0269caa1552" providerId="ADAL" clId="{A392FA20-9E60-49AB-8E7B-90162FCAF936}" dt="2022-03-27T16:30:48.736" v="934" actId="20577"/>
        <pc:sldMkLst>
          <pc:docMk/>
          <pc:sldMk cId="109857222" sldId="256"/>
        </pc:sldMkLst>
        <pc:picChg chg="mod modCrop">
          <ac:chgData name="Melissa Fruci" userId="0329aab6-bace-4468-a91d-a0269caa1552" providerId="ADAL" clId="{A392FA20-9E60-49AB-8E7B-90162FCAF936}" dt="2022-03-24T13:40:27.863" v="255" actId="732"/>
          <ac:picMkLst>
            <pc:docMk/>
            <pc:sldMk cId="109857222" sldId="256"/>
            <ac:picMk id="6" creationId="{14E5E806-9B05-BFE2-A235-62ABF4A373B5}"/>
          </ac:picMkLst>
        </pc:picChg>
      </pc:sldChg>
    </pc:docChg>
  </pc:docChgLst>
  <pc:docChgLst>
    <pc:chgData name="Samuel Reed" userId="S::sreed24@uwo.ca::731866cd-9a49-4f85-b0fb-04c2d0f5bb52" providerId="AD" clId="Web-{2260BDEA-0C48-4F0F-82A1-D68ABA8ECCA8}"/>
    <pc:docChg chg="modSld">
      <pc:chgData name="Samuel Reed" userId="S::sreed24@uwo.ca::731866cd-9a49-4f85-b0fb-04c2d0f5bb52" providerId="AD" clId="Web-{2260BDEA-0C48-4F0F-82A1-D68ABA8ECCA8}" dt="2022-03-24T14:16:54.687" v="6"/>
      <pc:docMkLst>
        <pc:docMk/>
      </pc:docMkLst>
      <pc:sldChg chg="modSp modNotes">
        <pc:chgData name="Samuel Reed" userId="S::sreed24@uwo.ca::731866cd-9a49-4f85-b0fb-04c2d0f5bb52" providerId="AD" clId="Web-{2260BDEA-0C48-4F0F-82A1-D68ABA8ECCA8}" dt="2022-03-24T14:16:54.687" v="6"/>
        <pc:sldMkLst>
          <pc:docMk/>
          <pc:sldMk cId="109857222" sldId="256"/>
        </pc:sldMkLst>
        <pc:spChg chg="mod">
          <ac:chgData name="Samuel Reed" userId="S::sreed24@uwo.ca::731866cd-9a49-4f85-b0fb-04c2d0f5bb52" providerId="AD" clId="Web-{2260BDEA-0C48-4F0F-82A1-D68ABA8ECCA8}" dt="2022-03-24T14:14:44.546" v="4" actId="20577"/>
          <ac:spMkLst>
            <pc:docMk/>
            <pc:sldMk cId="109857222" sldId="256"/>
            <ac:spMk id="14" creationId="{0A48396E-9884-4532-1573-D6BD5E691AAD}"/>
          </ac:spMkLst>
        </pc:spChg>
        <pc:picChg chg="mod">
          <ac:chgData name="Samuel Reed" userId="S::sreed24@uwo.ca::731866cd-9a49-4f85-b0fb-04c2d0f5bb52" providerId="AD" clId="Web-{2260BDEA-0C48-4F0F-82A1-D68ABA8ECCA8}" dt="2022-03-24T14:13:55.451" v="1" actId="1076"/>
          <ac:picMkLst>
            <pc:docMk/>
            <pc:sldMk cId="109857222" sldId="256"/>
            <ac:picMk id="5" creationId="{F75CE0F7-2409-4075-A15E-137FD0F6D88F}"/>
          </ac:picMkLst>
        </pc:picChg>
      </pc:sldChg>
    </pc:docChg>
  </pc:docChgLst>
</pc:chgInfo>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57CD7E-14DD-4B48-8055-BB1F5A2F0909}" type="datetimeFigureOut">
              <a:rPr lang="en-CA" smtClean="0"/>
              <a:t>2022-03-27</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C7D918-F022-47ED-A10F-F645A3C36BAE}" type="slidenum">
              <a:rPr lang="en-CA" smtClean="0"/>
              <a:t>‹#›</a:t>
            </a:fld>
            <a:endParaRPr lang="en-CA"/>
          </a:p>
        </p:txBody>
      </p:sp>
    </p:spTree>
    <p:extLst>
      <p:ext uri="{BB962C8B-B14F-4D97-AF65-F5344CB8AC3E}">
        <p14:creationId xmlns:p14="http://schemas.microsoft.com/office/powerpoint/2010/main" val="724522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a:solidFill>
                  <a:srgbClr val="FFFFFF"/>
                </a:solidFill>
                <a:effectLst/>
                <a:latin typeface="Arial"/>
                <a:cs typeface="Arial"/>
              </a:rPr>
              <a:t>*****Start with a Layperson’s Summary: Very concisely introduce the problem in a non-technical fashion. Do not redeliver your Need Statement. Do not state all your insights or detail all aspects of desired outcomes, but instead focus on the essence (i.e. main goal and obstacles) of your project. Do this in a way that gets your listener’s attention and makes sense to people unfamiliar to the project</a:t>
            </a:r>
          </a:p>
          <a:p>
            <a:pPr algn="l"/>
            <a:endParaRPr lang="en-US" b="0" i="0">
              <a:solidFill>
                <a:srgbClr val="FFFFFF"/>
              </a:solidFill>
              <a:effectLst/>
              <a:latin typeface="Arial" panose="020B0604020202020204" pitchFamily="34" charset="0"/>
            </a:endParaRPr>
          </a:p>
          <a:p>
            <a:pPr algn="l"/>
            <a:r>
              <a:rPr lang="en-US" b="0" i="0">
                <a:solidFill>
                  <a:srgbClr val="FFFFFF"/>
                </a:solidFill>
                <a:effectLst/>
                <a:latin typeface="Arial"/>
                <a:cs typeface="Arial"/>
              </a:rPr>
              <a:t>.•Covering the “For... (Target audience)” “Who are dissatisfied with ... (the situation)”</a:t>
            </a:r>
          </a:p>
          <a:p>
            <a:pPr algn="l"/>
            <a:endParaRPr lang="en-US" b="0" i="0">
              <a:solidFill>
                <a:srgbClr val="FFFFFF"/>
              </a:solidFill>
              <a:effectLst/>
              <a:latin typeface="Segoe UI" panose="020B0502040204020203" pitchFamily="34" charset="0"/>
            </a:endParaRPr>
          </a:p>
          <a:p>
            <a:pPr algn="l"/>
            <a:r>
              <a:rPr lang="en-US" b="0" i="0">
                <a:solidFill>
                  <a:srgbClr val="FFFFFF"/>
                </a:solidFill>
                <a:effectLst/>
                <a:latin typeface="Arial"/>
                <a:cs typeface="Arial"/>
              </a:rPr>
              <a:t>Provide a high-level overview of the solution created by the team including major technical/engineering/creative/innovative features, overall practicality and/or benefits of the solution.</a:t>
            </a:r>
          </a:p>
          <a:p>
            <a:pPr algn="l"/>
            <a:endParaRPr lang="en-US" b="0" i="0">
              <a:solidFill>
                <a:srgbClr val="FFFFFF"/>
              </a:solidFill>
              <a:effectLst/>
              <a:latin typeface="Arial" panose="020B0604020202020204" pitchFamily="34" charset="0"/>
            </a:endParaRPr>
          </a:p>
          <a:p>
            <a:pPr algn="l"/>
            <a:r>
              <a:rPr lang="en-US" b="0" i="0">
                <a:solidFill>
                  <a:srgbClr val="FFFFFF"/>
                </a:solidFill>
                <a:effectLst/>
                <a:latin typeface="Arial"/>
                <a:cs typeface="Arial"/>
              </a:rPr>
              <a:t>•Covering “Our solution is a ... (description)” “That provides ... (compelling value)” “Unlike ... (alternative)” “We have assembled ... (key features)”3.Brief synopsis of why your solution is preferrable to the alternatives, either through comparisons or other evidence. *********</a:t>
            </a:r>
          </a:p>
          <a:p>
            <a:endParaRPr lang="en-CA"/>
          </a:p>
          <a:p>
            <a:endParaRPr lang="en-CA">
              <a:cs typeface="Calibri"/>
            </a:endParaRPr>
          </a:p>
          <a:p>
            <a:endParaRPr lang="en-CA"/>
          </a:p>
          <a:p>
            <a:r>
              <a:rPr lang="en-CA"/>
              <a:t>Problem: This project is for The Nature Conservancy of Canada, who would like an accessible hide for visitors to view the wildlife of </a:t>
            </a:r>
            <a:r>
              <a:rPr lang="en-CA" err="1"/>
              <a:t>Pelee</a:t>
            </a:r>
            <a:r>
              <a:rPr lang="en-CA"/>
              <a:t> Island.</a:t>
            </a:r>
            <a:endParaRPr lang="en-CA">
              <a:cs typeface="Calibri"/>
            </a:endParaRPr>
          </a:p>
          <a:p>
            <a:endParaRPr lang="en-CA">
              <a:cs typeface="Calibri"/>
            </a:endParaRPr>
          </a:p>
          <a:p>
            <a:r>
              <a:rPr lang="en-CA">
                <a:cs typeface="Calibri"/>
              </a:rPr>
              <a:t>Competitors/ What we do different: Most hides disrupt wildlife by taking over animal's habitats, but our hide is integrated into the environment in a way that provides a space for people to enjoy nature while encouraging wildlife to interact with the hide.</a:t>
            </a:r>
          </a:p>
          <a:p>
            <a:endParaRPr lang="en-CA"/>
          </a:p>
          <a:p>
            <a:r>
              <a:rPr lang="en-CA"/>
              <a:t>Solution: Our solution is to create a hide that will provide visitors a near 360-degree view of the area; unlike some hides that are more boxy in shape, ours provides access to many viewing angles at windows of various heights to allow for better accessibility. Furthermore, our design has left space beneath for small ground animals and a gap in between the roof and ceiling with artificial nesting sites for birds. This is to ensure both that local wildlife is as undisturbed as possible, and that visitors to Pelee Island are able to see more wildlife. With comfortable seating and viewing, garbage disposal, and coat hooks, the hide will greatly improve visitors' experience at Pelee Island.</a:t>
            </a:r>
            <a:endParaRPr lang="en-CA">
              <a:cs typeface="Calibri"/>
            </a:endParaRPr>
          </a:p>
        </p:txBody>
      </p:sp>
      <p:sp>
        <p:nvSpPr>
          <p:cNvPr id="4" name="Slide Number Placeholder 3"/>
          <p:cNvSpPr>
            <a:spLocks noGrp="1"/>
          </p:cNvSpPr>
          <p:nvPr>
            <p:ph type="sldNum" sz="quarter" idx="5"/>
          </p:nvPr>
        </p:nvSpPr>
        <p:spPr/>
        <p:txBody>
          <a:bodyPr/>
          <a:lstStyle/>
          <a:p>
            <a:fld id="{F2C7D918-F022-47ED-A10F-F645A3C36BAE}" type="slidenum">
              <a:rPr lang="en-CA" smtClean="0"/>
              <a:t>1</a:t>
            </a:fld>
            <a:endParaRPr lang="en-CA"/>
          </a:p>
        </p:txBody>
      </p:sp>
    </p:spTree>
    <p:extLst>
      <p:ext uri="{BB962C8B-B14F-4D97-AF65-F5344CB8AC3E}">
        <p14:creationId xmlns:p14="http://schemas.microsoft.com/office/powerpoint/2010/main" val="2552950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3/27/2022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3/27/2022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3/27/2022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3/27/2022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3/27/2022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1AE32D1-33A6-DE33-4F51-118E5CC96AD5}"/>
              </a:ext>
            </a:extLst>
          </p:cNvPr>
          <p:cNvPicPr>
            <a:picLocks noChangeAspect="1"/>
          </p:cNvPicPr>
          <p:nvPr/>
        </p:nvPicPr>
        <p:blipFill rotWithShape="1">
          <a:blip r:embed="rId3"/>
          <a:srcRect t="12275" r="-3" b="5010"/>
          <a:stretch/>
        </p:blipFill>
        <p:spPr>
          <a:xfrm>
            <a:off x="5162052" y="3272588"/>
            <a:ext cx="6105382" cy="3585411"/>
          </a:xfrm>
          <a:prstGeom prst="rect">
            <a:avLst/>
          </a:prstGeom>
        </p:spPr>
      </p:pic>
      <p:pic>
        <p:nvPicPr>
          <p:cNvPr id="5" name="Picture 4">
            <a:extLst>
              <a:ext uri="{FF2B5EF4-FFF2-40B4-BE49-F238E27FC236}">
                <a16:creationId xmlns:a16="http://schemas.microsoft.com/office/drawing/2014/main" id="{F75CE0F7-2409-4075-A15E-137FD0F6D88F}"/>
              </a:ext>
            </a:extLst>
          </p:cNvPr>
          <p:cNvPicPr>
            <a:picLocks noChangeAspect="1"/>
          </p:cNvPicPr>
          <p:nvPr/>
        </p:nvPicPr>
        <p:blipFill rotWithShape="1">
          <a:blip r:embed="rId4"/>
          <a:srcRect t="19233" r="1" b="1"/>
          <a:stretch/>
        </p:blipFill>
        <p:spPr>
          <a:xfrm>
            <a:off x="20" y="9"/>
            <a:ext cx="7279893" cy="3895335"/>
          </a:xfrm>
          <a:custGeom>
            <a:avLst/>
            <a:gdLst/>
            <a:ahLst/>
            <a:cxnLst/>
            <a:rect l="l" t="t" r="r" b="b"/>
            <a:pathLst>
              <a:path w="7279913" h="3895335">
                <a:moveTo>
                  <a:pt x="0" y="0"/>
                </a:moveTo>
                <a:lnTo>
                  <a:pt x="7279913" y="0"/>
                </a:lnTo>
                <a:lnTo>
                  <a:pt x="7279913" y="3116976"/>
                </a:lnTo>
                <a:lnTo>
                  <a:pt x="5011287" y="3116976"/>
                </a:lnTo>
                <a:lnTo>
                  <a:pt x="5011287" y="3895335"/>
                </a:lnTo>
                <a:lnTo>
                  <a:pt x="0" y="3895335"/>
                </a:lnTo>
                <a:close/>
              </a:path>
            </a:pathLst>
          </a:custGeom>
        </p:spPr>
      </p:pic>
      <p:pic>
        <p:nvPicPr>
          <p:cNvPr id="6" name="Picture 5" descr="A picture containing sky, outdoor, grass, building&#10;&#10;Description automatically generated">
            <a:extLst>
              <a:ext uri="{FF2B5EF4-FFF2-40B4-BE49-F238E27FC236}">
                <a16:creationId xmlns:a16="http://schemas.microsoft.com/office/drawing/2014/main" id="{14E5E806-9B05-BFE2-A235-62ABF4A373B5}"/>
              </a:ext>
            </a:extLst>
          </p:cNvPr>
          <p:cNvPicPr>
            <a:picLocks noChangeAspect="1"/>
          </p:cNvPicPr>
          <p:nvPr/>
        </p:nvPicPr>
        <p:blipFill rotWithShape="1">
          <a:blip r:embed="rId5"/>
          <a:srcRect l="12102" r="2668" b="3"/>
          <a:stretch/>
        </p:blipFill>
        <p:spPr>
          <a:xfrm>
            <a:off x="7458302" y="-22547"/>
            <a:ext cx="3809132" cy="3139531"/>
          </a:xfrm>
          <a:prstGeom prst="rect">
            <a:avLst/>
          </a:prstGeom>
        </p:spPr>
      </p:pic>
      <p:sp>
        <p:nvSpPr>
          <p:cNvPr id="7" name="Rectangle 6">
            <a:extLst>
              <a:ext uri="{FF2B5EF4-FFF2-40B4-BE49-F238E27FC236}">
                <a16:creationId xmlns:a16="http://schemas.microsoft.com/office/drawing/2014/main" id="{D8FE5162-044E-4775-1D3C-E3358A11C3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0" y="4069422"/>
            <a:ext cx="5001186" cy="2788578"/>
          </a:xfrm>
          <a:prstGeom prst="rect">
            <a:avLst/>
          </a:prstGeom>
          <a:solidFill>
            <a:srgbClr val="76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8" name="Rectangle 7">
            <a:extLst>
              <a:ext uri="{FF2B5EF4-FFF2-40B4-BE49-F238E27FC236}">
                <a16:creationId xmlns:a16="http://schemas.microsoft.com/office/drawing/2014/main" id="{019F0E57-1CCB-9F98-306F-66D5121C1B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nvSpPr>
        <p:spPr>
          <a:xfrm>
            <a:off x="11423904" y="0"/>
            <a:ext cx="768096"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4" name="Rectangle: Rounded Corners 13">
            <a:extLst>
              <a:ext uri="{FF2B5EF4-FFF2-40B4-BE49-F238E27FC236}">
                <a16:creationId xmlns:a16="http://schemas.microsoft.com/office/drawing/2014/main" id="{0A48396E-9884-4532-1573-D6BD5E691AAD}"/>
              </a:ext>
            </a:extLst>
          </p:cNvPr>
          <p:cNvSpPr/>
          <p:nvPr/>
        </p:nvSpPr>
        <p:spPr>
          <a:xfrm>
            <a:off x="419818" y="4380781"/>
            <a:ext cx="4169433" cy="2170980"/>
          </a:xfrm>
          <a:prstGeom prst="roundRect">
            <a:avLst/>
          </a:prstGeom>
          <a:solidFill>
            <a:schemeClr val="bg1">
              <a:lumMod val="95000"/>
            </a:schemeClr>
          </a:solidFill>
          <a:ln w="28575">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4500">
                <a:solidFill>
                  <a:schemeClr val="bg2">
                    <a:lumMod val="25000"/>
                  </a:schemeClr>
                </a:solidFill>
                <a:latin typeface="Forte"/>
                <a:cs typeface="Calibri"/>
              </a:rPr>
              <a:t>The Pelee Hut</a:t>
            </a:r>
            <a:endParaRPr lang="en-US">
              <a:solidFill>
                <a:schemeClr val="bg2">
                  <a:lumMod val="25000"/>
                </a:schemeClr>
              </a:solidFill>
              <a:cs typeface="Calibri"/>
            </a:endParaRPr>
          </a:p>
        </p:txBody>
      </p:sp>
    </p:spTree>
    <p:extLst>
      <p:ext uri="{BB962C8B-B14F-4D97-AF65-F5344CB8AC3E}">
        <p14:creationId xmlns:p14="http://schemas.microsoft.com/office/powerpoint/2010/main" val="10985722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A84F03B4220A064CBB66612FCD3FE315" ma:contentTypeVersion="7" ma:contentTypeDescription="Create a new document." ma:contentTypeScope="" ma:versionID="b60a1f180c915d0fb5559e62b38c1da4">
  <xsd:schema xmlns:xsd="http://www.w3.org/2001/XMLSchema" xmlns:xs="http://www.w3.org/2001/XMLSchema" xmlns:p="http://schemas.microsoft.com/office/2006/metadata/properties" xmlns:ns2="2b6e5604-966b-45b7-a54c-be9a077fa770" targetNamespace="http://schemas.microsoft.com/office/2006/metadata/properties" ma:root="true" ma:fieldsID="c4b6fd4362a88696eace66067b6cd326" ns2:_="">
    <xsd:import namespace="2b6e5604-966b-45b7-a54c-be9a077fa770"/>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b6e5604-966b-45b7-a54c-be9a077fa770"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6CFC25F-F086-4A79-83C7-2ED5D8389775}">
  <ds:schemaRefs>
    <ds:schemaRef ds:uri="http://schemas.microsoft.com/sharepoint/v3/contenttype/forms"/>
  </ds:schemaRefs>
</ds:datastoreItem>
</file>

<file path=customXml/itemProps2.xml><?xml version="1.0" encoding="utf-8"?>
<ds:datastoreItem xmlns:ds="http://schemas.openxmlformats.org/officeDocument/2006/customXml" ds:itemID="{4CB6346D-57A1-487F-827D-CA9DB0A05936}">
  <ds:schemaRefs>
    <ds:schemaRef ds:uri="2b6e5604-966b-45b7-a54c-be9a077fa770"/>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53746B5-6FC5-49B0-BEB0-1ACEDD51CE05}">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Slides>
  <Notes>1</Notes>
  <HiddenSlides>0</HiddenSlide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2022-03-24T13:23:48Z</dcterms:created>
  <dcterms:modified xsi:type="dcterms:W3CDTF">2022-03-27T17:02:22Z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0x010100A84F03B4220A064CBB66612FCD3FE315</vt:lpwstr>
  </property>
</Properties>
</file>

<file path=docProps/thumbnail.jpeg>
</file>